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0" r:id="rId2"/>
    <p:sldId id="260" r:id="rId3"/>
    <p:sldId id="261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5" r:id="rId12"/>
    <p:sldId id="276" r:id="rId13"/>
    <p:sldId id="278" r:id="rId14"/>
    <p:sldId id="277" r:id="rId15"/>
    <p:sldId id="273" r:id="rId16"/>
    <p:sldId id="274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B89AF-EAC0-4A7B-82DC-9F3693A0DA35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6C7B4-807A-4AB2-BA78-EB26A2A804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3939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372C-2369-4D19-9846-39E80E7F9AD7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Mohammad Abu Yousup, Lemua High School, Feni Sadar, Feni-01815378646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57F-5AF6-41EA-88EE-FD710BFE99A9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Mohammad Abu Yousup, Lemua High School, Feni Sadar, Feni-01815378646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D59B-4C6C-44F3-9E39-56C8E6431D13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Mohammad Abu Yousup, Lemua High School, Feni Sadar, Feni-01815378646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B94A-1C91-470E-A218-A5BE5F80248B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Mohammad Abu Yousup, Lemua High School, Feni Sadar, Feni-01815378646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DFC2-C34F-441A-A635-9F6FC0E8D46D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Mohammad Abu Yousup, Lemua High School, Feni Sadar, Feni-01815378646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C21B-666B-4BEC-82BB-1FD37A540182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Mohammad Abu Yousup, Lemua High School, Feni Sadar, Feni-01815378646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CA16-60D6-4B77-9D3B-072C5E9500D4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Mohammad Abu Yousup, Lemua High School, Feni Sadar, Feni-01815378646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DD6B-3B56-4201-87BB-D5A12F76B7B1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Mohammad Abu Yousup, Lemua High School, Feni Sadar, Feni-01815378646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410F-06DD-4446-90FE-8FC453EC097F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Mohammad Abu Yousup, Lemua High School, Feni Sadar, Feni-01815378646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5C1B-BE5E-49AA-B3A8-71BA07FE44A2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Mohammad Abu Yousup, Lemua High School, Feni Sadar, Feni-01815378646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3D2-5358-4388-BBCB-E6B598F24EDB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Mohammad Abu Yousup, Lemua High School, Feni Sadar, Feni-01815378646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C9B39-E98C-4721-A6C9-7486923222F1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Mohammad Abu Yousup, Lemua High School, Feni Sadar, Feni-01815378646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Sequential Access Storage 8"/>
          <p:cNvSpPr/>
          <p:nvPr/>
        </p:nvSpPr>
        <p:spPr>
          <a:xfrm>
            <a:off x="1371600" y="1981200"/>
            <a:ext cx="6172200" cy="990600"/>
          </a:xfrm>
          <a:prstGeom prst="flowChartMagnetic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3257014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 b="1" dirty="0" err="1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b="1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4800" b="1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BD" sz="36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ব্যবহারিক </a:t>
            </a:r>
            <a:r>
              <a:rPr lang="en-US" sz="36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endParaRPr lang="en-US" sz="3600" b="1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যোগাযোগ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ropped-concrete3d-copy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0"/>
            <a:ext cx="8953500" cy="1828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7000" y="3276600"/>
            <a:ext cx="2667000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Lesson 1  of 1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1787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ব্যবহারিক খাতায় যে সকল বিষয লিখতে হবেঃ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ল্যাব ওয়ার্কের নাম</a:t>
            </a:r>
          </a:p>
          <a:p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উদ্দেশ্য</a:t>
            </a:r>
          </a:p>
          <a:p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তত্ত্ব</a:t>
            </a:r>
          </a:p>
          <a:p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কার্যপদ্ধতি</a:t>
            </a:r>
          </a:p>
          <a:p>
            <a:r>
              <a:rPr lang="bn-BD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৫। ফলাফল</a:t>
            </a:r>
          </a:p>
          <a:p>
            <a:r>
              <a:rPr lang="bn-BD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৬। আলোচনা (যদি থাকে)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B804-5E1A-4560-A710-D559F60E5F99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0314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 ব্যবহারিক খাতার নমুনা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5200" y="1072665"/>
            <a:ext cx="5638800" cy="91440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ডকুমেন্টে ছবি যোগ করা।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803035"/>
            <a:ext cx="3429000" cy="15240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ল্যাব ওয়ার্ক-০৪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উদ্দেশ্যঃ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লেখালেখির কাজ করার জন্য মাইক্রোসফট ওয়ার্ডের বিভিন্ন ওয়ার্ড প্রসেসিং কৌশল শেখা।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886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মূলতত্ত্বঃ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ডকুমেন্টে বিুভিন্ন সময়ে বিভিন্ন প্রয়োজনে 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Picture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(ছবি) সংযোজনের দরকার হতে পারে । সাধানরণঃ দুই ধরনের ছবি ব্যবহৃত হয় । একটি হচ্ছে 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Clip Art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অর্থাৎ ড্রয়িং 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Art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এই ছবিগুলো কম্পিউটারে আঁকা হয় এবং বিভিন্ন অংশে বিভক্ত । এছাড়া অন্য ছবিগুলোর নাম ইমেজ ।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C6BB-67CD-46FE-B115-468E696B9210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 উপকরণঃ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মাইক্রোসফট অফিস ২০০৭ ইনস্টল করা কম্পিউটার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কাজের ধারাঃ</a:t>
            </a:r>
          </a:p>
          <a:p>
            <a:pPr algn="just"/>
            <a:endParaRPr lang="bn-BD" sz="9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Image </a:t>
            </a:r>
            <a:r>
              <a:rPr lang="bn-BD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আনার জন্য নিচের কমান্ডগুলো অনুসরণ করি।</a:t>
            </a:r>
            <a:endParaRPr lang="bn-BD" sz="36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900" b="1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১।মেনু থেকে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Insert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Ribon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সিলেক্ট করি । এখান থেকে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Illustration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কমান্ডগ্রুপ থেকে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Picture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অপশনে ক্লিক করি ।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Insert Picture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ডায়লগ বক্স আসবে ।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1328-FFFD-4347-8577-F0D546AADC89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200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Insert Picture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ডায়ালগ বক্সের উপর বাম দিকে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Lock in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বক্সের ডানে অবস্থিত ডাউন অ্যারে (নিম্নোমুখী তীর) তে ক্লিক করি । ড্রাইভ এবং ফোল্ডারের নাম সিলেক্ট করি। (প্রয়োজনে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My Document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My Picture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সিলেক্ট করি) বাম দিকে ইমেজগুলো আসবে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এই ডায়লগ বক্স থেকে ছবির ফাইলের অবস্থান (ড্রাইভ এবং লোকেশনসহ ) সিলেক্ট করতে হবে। কম্পিউটারে কোন ড্রাইভে এবং কোন ফোল্ডারের মধ্যে ছবি আছে সেটি আগে থেকেই জেনে নিতে হবে।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4D98-B287-4D1A-B780-6BB77E3BAA9A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 </a:t>
            </a:r>
            <a:r>
              <a:rPr lang="bn-BD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এখান থেকে যে কোন ফাইল সিলেক্ট করে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Insert </a:t>
            </a:r>
            <a:r>
              <a:rPr lang="bn-BD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বাটনে ক্লিক করি ।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word </a:t>
            </a:r>
            <a:r>
              <a:rPr lang="bn-BD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ডকুমেন্টে ছবিটি দেখা যাবে ।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814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ডকুমেন্টে নির্ধারিত ছবিটি যোগ হলো ।</a:t>
            </a:r>
          </a:p>
          <a:p>
            <a:r>
              <a:rPr lang="bn-BD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সর্তকতাঃ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ছবিটি অবশ্যই উক্ত কম্পিউটারে থাকতে হবে 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19200"/>
            <a:ext cx="6400800" cy="4343400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3D8E-01DD-46E6-B5AE-9086331D3D0E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আইসিটি ব্যবহারিক খাতার বিষয় ও তারিখ</a:t>
            </a:r>
          </a:p>
          <a:p>
            <a:pPr algn="just"/>
            <a:r>
              <a:rPr lang="bn-BD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মাইক্রোসফট অফিস ২০০৭ ইনস্টল করা।</a:t>
            </a:r>
          </a:p>
          <a:p>
            <a:pPr algn="just"/>
            <a:r>
              <a:rPr lang="bn-BD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মাইক্রোসফট ওয়ার্ড ওপেন করে তাতে নতুন ডকুমেন্ট খোলা।</a:t>
            </a:r>
          </a:p>
          <a:p>
            <a:pPr algn="just"/>
            <a:r>
              <a:rPr lang="bn-B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ডকুমেন্টের বিভিন্ন লেখাকে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Cut,Copy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Past </a:t>
            </a:r>
            <a:r>
              <a:rPr lang="bn-B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Redo/Undo </a:t>
            </a:r>
            <a:r>
              <a:rPr lang="bn-B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করা।</a:t>
            </a:r>
          </a:p>
          <a:p>
            <a:pPr algn="just"/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 ডকুমেন্টে ছবি যোগ করা।</a:t>
            </a:r>
          </a:p>
          <a:p>
            <a:pPr algn="just"/>
            <a:r>
              <a:rPr lang="bn-BD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৫। ডকুমেন্টের পৃষ্ঠা নম্বর দেয়।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758D-57BD-49F3-A775-986BA46B7B46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৬। মাইক্রোসফট এক্সেল খোলা ও বন্ধ করা।</a:t>
            </a:r>
          </a:p>
          <a:p>
            <a:r>
              <a:rPr lang="bn-BD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৭। স্পেডশিটে ফর্মুলা ব্যবহার করে যোগ করা।</a:t>
            </a:r>
          </a:p>
          <a:p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৮। স্পেডশিটে ফর্মুলা ব্যবহার করে বিয়োগ করা।</a:t>
            </a:r>
          </a:p>
          <a:p>
            <a:r>
              <a:rPr lang="bn-BD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৯। পাওয়ার পয়েন্ট ওপেন করে নতুন স্লাইডে কিছু লেখা।</a:t>
            </a:r>
          </a:p>
          <a:p>
            <a:r>
              <a:rPr lang="bn-BD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১০। প্রেজেন্টেশনে নতুন স্লাইড যুক্ত করা ।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B5E-67CA-4C3A-8D56-066038D8062F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143000"/>
            <a:ext cx="64475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5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5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3CCB-85D4-4FF7-9910-14287C43B9ED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পাঠ পরিচিতি</a:t>
            </a:r>
            <a:endParaRPr lang="en-US" sz="9600" dirty="0"/>
          </a:p>
        </p:txBody>
      </p:sp>
      <p:sp>
        <p:nvSpPr>
          <p:cNvPr id="5" name="Rectangle 4"/>
          <p:cNvSpPr/>
          <p:nvPr/>
        </p:nvSpPr>
        <p:spPr>
          <a:xfrm>
            <a:off x="0" y="1447800"/>
            <a:ext cx="853631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tx2"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</a:t>
            </a:r>
            <a:endParaRPr lang="en-US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101600" dist="76200" dir="5400000">
                  <a:schemeClr val="tx2"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86883"/>
            <a:ext cx="7772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rtl="1"/>
            <a:r>
              <a:rPr lang="bn-BD" sz="5400" b="1" cap="none" spc="0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দশম </a:t>
            </a:r>
            <a:endParaRPr lang="bn-BD" sz="5400" b="1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rtl="1"/>
            <a:r>
              <a:rPr lang="bn-BD" sz="54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ব্যবহারিক </a:t>
            </a:r>
            <a:endParaRPr lang="en-US" sz="5400" b="1" cap="none" spc="0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0BC-C823-49BB-86A4-96D9A989CBF1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ছবিতে কি দেখতে পাচ্ছ?</a:t>
            </a:r>
            <a:endParaRPr lang="en-US" sz="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katar nomon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" y="1002325"/>
            <a:ext cx="4484080" cy="5322276"/>
          </a:xfrm>
          <a:prstGeom prst="rect">
            <a:avLst/>
          </a:prstGeom>
        </p:spPr>
      </p:pic>
      <p:pic>
        <p:nvPicPr>
          <p:cNvPr id="4" name="Picture 3" descr="opset pap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3030" y="990600"/>
            <a:ext cx="4495800" cy="541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66323" y="6273225"/>
            <a:ext cx="5019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বাজারের আইসিটি ব্যবহারিক খাতা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9502" y="6287869"/>
            <a:ext cx="3618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অফসেট ব্যবহারিক খাতা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92B6-5CC8-4872-A885-124ED929675C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9144000" cy="3098721"/>
          </a:xfrm>
          <a:prstGeom prst="flowChartAlternateProcess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আমাদের </a:t>
            </a:r>
            <a:r>
              <a:rPr lang="en-US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8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0" y="5181600"/>
            <a:ext cx="9144000" cy="1066800"/>
          </a:xfrm>
          <a:prstGeom prst="flowChartAlternateProcess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ব্যবহারিক খাতা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6C16-B09C-40BB-B939-B94A3E2ED835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8161"/>
            <a:ext cx="3352800" cy="1323439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1" y="1714500"/>
            <a:ext cx="5791199" cy="5715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56468" y="4495800"/>
            <a:ext cx="6673131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51254" y="3657600"/>
            <a:ext cx="6806945" cy="5715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170" y="2819400"/>
            <a:ext cx="91088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ব্যবহারিক খাতা লিখার নিয়মগুলো বলতে পারবে;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ব্যবহারিক খাতায় কি কি বিষয় লিখতে হয় তা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বর্ণনা করতে পারবে;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একটি ব্যবহারিক খাতা লিখতে পারবে ।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6526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319E-7D99-4082-A69F-6B697A17DE62}" type="datetime1">
              <a:rPr lang="en-US" smtClean="0"/>
              <a:pPr/>
              <a:t>12/24/2016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ব্যবহারিক খাতা লিখার নিয়মঃ</a:t>
            </a:r>
            <a:endParaRPr lang="en-US" sz="5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85894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প্রতিটি ল্যাব ওয়ার্ক ভালো মানের অফসেট কাগজে লিখতে হবে । বাজারে প্রচলিত কম্পিউটার শিক্ষা ব্যবহারিক খাতা ব্যবহার করা যেতে পারে ।</a:t>
            </a:r>
            <a:endParaRPr lang="en-US" sz="2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opset 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90600"/>
            <a:ext cx="4343400" cy="3581400"/>
          </a:xfrm>
          <a:prstGeom prst="rect">
            <a:avLst/>
          </a:prstGeom>
        </p:spPr>
      </p:pic>
      <p:pic>
        <p:nvPicPr>
          <p:cNvPr id="6" name="Picture 5" descr="page 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014045"/>
            <a:ext cx="4038600" cy="3481755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714C-BF68-40BD-9B2C-9ECA76E733DF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95801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ব্যবহারিক খাতার প্রত্যেক পৃষ্ঠায় পৃষ্ঠা নম্বর দিতে হবে।</a:t>
            </a:r>
          </a:p>
          <a:p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কাগজগুলো সুন্দর করে মার্জিন করতে হবে ।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228601"/>
            <a:ext cx="4953000" cy="42137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984" y="70875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endParaRPr lang="e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086256" y="2667000"/>
            <a:ext cx="990600" cy="228600"/>
          </a:xfrm>
          <a:prstGeom prst="right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Left Arrow 5"/>
          <p:cNvSpPr/>
          <p:nvPr/>
        </p:nvSpPr>
        <p:spPr>
          <a:xfrm>
            <a:off x="7162800" y="2514600"/>
            <a:ext cx="990600" cy="266700"/>
          </a:xfrm>
          <a:prstGeom prst="left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709-0FAA-4E9D-A917-3CB96DE5DFAB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repeatCount="indefinite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148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৪। প্রয়োজনে বিভিন্ন রঙের কালি ব্যবহার করা যেতে পারে । তবে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কমলা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হলুদ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রঙের কালি ব্যবহার করা যাবে না ।</a:t>
            </a:r>
          </a:p>
          <a:p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৫। কাগজের এক পাশ ব্যবহার করতে হবে কোনক্রমেই উভয় পৃষ্ঠা ব্যবহার করা যাবে না ।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3856" y="68097"/>
            <a:ext cx="4019144" cy="389430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76200" y="1027888"/>
            <a:ext cx="838200" cy="152400"/>
          </a:xfrm>
          <a:prstGeom prst="right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81067"/>
            <a:ext cx="3962400" cy="38051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19800" y="152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পৃষ্ঠা খালি থাকবে</a:t>
            </a:r>
            <a:endParaRPr lang="en-IN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7E0C-5DCC-459C-894E-B03917653D50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919478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৬। কোন ল্যাব ওযার্ক দীর্ঘ হলে পরবর্তি পূর্ণ পাতা ব্যবহার করতে হবে ।</a:t>
            </a:r>
          </a:p>
          <a:p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৭। একটি পাতার উভয় পৃষ্ঠায় ল্যাব ওয়ার্ক লেখা যাবে না, শুধুমাত্র এক পৃষ্ঠায় লিখতে হবে ।</a:t>
            </a:r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৮। প্রতিটি ল্যাব ওয়ার্কের জন্য ভিন্ন ভিন্ন পৃষ্ঠা ব্যবহার করতে হবে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0660" y="89170"/>
            <a:ext cx="5082540" cy="37208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29400" y="1295400"/>
            <a:ext cx="2514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এইভা</a:t>
            </a:r>
            <a:r>
              <a:rPr lang="bn-BD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করা যাবে না ।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6514-1D7D-42D2-BD2F-D9242DC7ADFA}" type="datetime1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610</Words>
  <Application>Microsoft Office PowerPoint</Application>
  <PresentationFormat>On-screen Show (4:3)</PresentationFormat>
  <Paragraphs>100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Yousup</dc:creator>
  <cp:lastModifiedBy>MOSHA</cp:lastModifiedBy>
  <cp:revision>75</cp:revision>
  <dcterms:created xsi:type="dcterms:W3CDTF">2006-08-16T00:00:00Z</dcterms:created>
  <dcterms:modified xsi:type="dcterms:W3CDTF">2016-12-25T05:04:42Z</dcterms:modified>
</cp:coreProperties>
</file>